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05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9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0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488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571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404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753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505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82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3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72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81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67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35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10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00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91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A23618-C19D-4513-BCAF-8B643F1B1785}" type="datetimeFigureOut">
              <a:rPr lang="es-ES" smtClean="0"/>
              <a:t>06/04/2016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2F25BC-325A-476D-9B3C-2A7D0C2303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006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Tema 2. Diversidad e igualdad de oportunidades.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Resumen:  </a:t>
            </a:r>
            <a:r>
              <a:rPr lang="es-ES" dirty="0"/>
              <a:t>E</a:t>
            </a:r>
            <a:r>
              <a:rPr lang="es-ES" dirty="0" smtClean="0"/>
              <a:t>ste tema se trata de pensar sobre conceptos como la igualdad de oportunidades, la equidad, el racismo y todos los conceptos que se tendrán en cuenta en el ámbito educativo.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546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-1566081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/>
              <a:t>IGUALDAD DE OPORTUNIDADES EN EDUCACIÓN </a:t>
            </a:r>
            <a:endParaRPr lang="es-ES" sz="2400" dirty="0"/>
          </a:p>
        </p:txBody>
      </p:sp>
      <p:sp>
        <p:nvSpPr>
          <p:cNvPr id="4" name="Flecha abajo 3"/>
          <p:cNvSpPr/>
          <p:nvPr/>
        </p:nvSpPr>
        <p:spPr>
          <a:xfrm>
            <a:off x="3220872" y="655093"/>
            <a:ext cx="791570" cy="1394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818866" y="2197290"/>
            <a:ext cx="6332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Cualquier individuo pueda recibir tanta educación como cualquier otro, independientemente de características como la renta familiar, la raza, sexo.. </a:t>
            </a:r>
            <a:endParaRPr lang="es-ES" dirty="0"/>
          </a:p>
        </p:txBody>
      </p:sp>
      <p:cxnSp>
        <p:nvCxnSpPr>
          <p:cNvPr id="7" name="Conector angular 6"/>
          <p:cNvCxnSpPr/>
          <p:nvPr/>
        </p:nvCxnSpPr>
        <p:spPr>
          <a:xfrm>
            <a:off x="5745707" y="3079677"/>
            <a:ext cx="2688609" cy="7915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8434316" y="3289110"/>
            <a:ext cx="3757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educación no esté condicionada por el nivel socioeconómico del sujeto. 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338" y="3774996"/>
            <a:ext cx="7491910" cy="309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96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Igualdad de oportunidades de acceso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IGUALDAD DE RESULTADOS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0"/>
            <a:ext cx="8534400" cy="887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2 ASPECTOS FUNDAMENTALES PARA ANALIZAR LA IGUALDAD DE OPORTUNIDADES</a:t>
            </a:r>
            <a:endParaRPr lang="es-ES" dirty="0"/>
          </a:p>
        </p:txBody>
      </p:sp>
      <p:sp>
        <p:nvSpPr>
          <p:cNvPr id="4" name="Flecha abajo 3"/>
          <p:cNvSpPr/>
          <p:nvPr/>
        </p:nvSpPr>
        <p:spPr>
          <a:xfrm>
            <a:off x="3630304" y="887105"/>
            <a:ext cx="1883392" cy="17332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51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IGUALDAD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Es ofrecer lo mismo a todos.</a:t>
            </a: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EQUIDAD</a:t>
            </a:r>
            <a:endParaRPr lang="es-E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Justicia es dar más a los que tienen menos.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9" name="Flecha izquierda y derecha 8"/>
          <p:cNvSpPr/>
          <p:nvPr/>
        </p:nvSpPr>
        <p:spPr>
          <a:xfrm>
            <a:off x="4190838" y="591793"/>
            <a:ext cx="1521148" cy="7642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</TotalTime>
  <Words>117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Sector</vt:lpstr>
      <vt:lpstr>Tema 2. Diversidad e igualdad de oportunidades. </vt:lpstr>
      <vt:lpstr>Presentación de PowerPoint</vt:lpstr>
      <vt:lpstr>Igualdad de oportunidades de acceso  IGUALDAD DE RESULTADOS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2. Diversidad e igualdad de oportunidades. </dc:title>
  <dc:creator>user</dc:creator>
  <cp:lastModifiedBy>user</cp:lastModifiedBy>
  <cp:revision>5</cp:revision>
  <dcterms:created xsi:type="dcterms:W3CDTF">2016-04-06T16:35:03Z</dcterms:created>
  <dcterms:modified xsi:type="dcterms:W3CDTF">2016-04-06T17:22:58Z</dcterms:modified>
</cp:coreProperties>
</file>