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7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11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87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2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4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3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98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08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77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58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1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81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6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05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10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E02522-4F32-4E86-BAD0-C0AC91020BDE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CB3ADD-FE3A-4FC9-BE45-7F142DD12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4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61030" y="30537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DESARROLLO COMUNITARIO Y PARTICIPACIÓN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72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957253" y="905255"/>
            <a:ext cx="10656991" cy="518164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COMUNIDADES DE APRENDIZAJE: </a:t>
            </a:r>
          </a:p>
          <a:p>
            <a:pPr marL="0" indent="0">
              <a:buNone/>
            </a:pPr>
            <a:r>
              <a:rPr lang="es-ES" dirty="0" smtClean="0"/>
              <a:t>Un </a:t>
            </a:r>
            <a:r>
              <a:rPr lang="es-ES" dirty="0"/>
              <a:t>modelo educativo basado en los principios y prácticas de inclusión, igualdad y diálogo que tiene por objetivos la transformación social y educativa.</a:t>
            </a:r>
            <a:endParaRPr lang="es-ES" dirty="0" smtClean="0"/>
          </a:p>
          <a:p>
            <a:pPr lvl="1"/>
            <a:r>
              <a:rPr lang="es-ES" dirty="0" smtClean="0"/>
              <a:t>Solicitud de reconocimiento o continuidad para su desarrollo</a:t>
            </a:r>
          </a:p>
          <a:p>
            <a:pPr lvl="1"/>
            <a:r>
              <a:rPr lang="es-ES" dirty="0" smtClean="0"/>
              <a:t>Certificación del acta del consejo escolar del centro en el que se expresa la conformidad con el proyecto por parte de al menos 2 tercios de sus miembros. </a:t>
            </a:r>
          </a:p>
          <a:p>
            <a:pPr lvl="1"/>
            <a:r>
              <a:rPr lang="es-ES" dirty="0" smtClean="0"/>
              <a:t>Certificación del acta del claustro del Profesorado del centro en la que se exprese el acuerdo de conformidad y el compromiso de participación </a:t>
            </a:r>
          </a:p>
          <a:p>
            <a:pPr lvl="1"/>
            <a:r>
              <a:rPr lang="es-ES" dirty="0" smtClean="0"/>
              <a:t>Adhesión y compromiso en el desarrollo del proyecto por parte de las asociaciones de madres y padres. </a:t>
            </a:r>
          </a:p>
          <a:p>
            <a:pPr lvl="1"/>
            <a:r>
              <a:rPr lang="es-ES" dirty="0" smtClean="0"/>
              <a:t>Los centros que soliciten las comunidades de aprendizaje cumplimentaran el ANEXO I Y II correspondiente a la memoria de avance del proyecto. </a:t>
            </a:r>
          </a:p>
          <a:p>
            <a:pPr lvl="1"/>
            <a:r>
              <a:rPr lang="es-ES" dirty="0" smtClean="0"/>
              <a:t>El plazo de solicitud esta comprendido entre el 10 de Enero y el 27 de Febrero, con el objeto de desarrollar su proyecto en el curso escolar siguiente o de continuar con el desarrollo del mismo y no se admitirá solicitudes fuera del plazo establecido. 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81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867" y="258801"/>
            <a:ext cx="9601196" cy="1303867"/>
          </a:xfrm>
        </p:spPr>
        <p:txBody>
          <a:bodyPr/>
          <a:lstStyle/>
          <a:p>
            <a:r>
              <a:rPr lang="es-ES" dirty="0" smtClean="0"/>
              <a:t>Goteo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40459" y="1337993"/>
            <a:ext cx="9920012" cy="3441147"/>
          </a:xfrm>
        </p:spPr>
        <p:txBody>
          <a:bodyPr/>
          <a:lstStyle/>
          <a:p>
            <a:r>
              <a:rPr lang="es-ES" dirty="0" smtClean="0"/>
              <a:t>Abalar de manera comunitaria proyectos que se lleva a cabo. </a:t>
            </a:r>
          </a:p>
          <a:p>
            <a:r>
              <a:rPr lang="es-ES" dirty="0" smtClean="0"/>
              <a:t>Se contribuye con una pequeña comisión para sacarla a la luz, es decir para poder llevarse a cabo. </a:t>
            </a:r>
          </a:p>
          <a:p>
            <a:r>
              <a:rPr lang="es-ES" dirty="0" smtClean="0"/>
              <a:t>EJEMPLOS DE GOTEO: 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8" y="3058566"/>
            <a:ext cx="5107254" cy="33294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91" y="3184430"/>
            <a:ext cx="4941356" cy="31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5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5242" y="649634"/>
            <a:ext cx="4718304" cy="5546450"/>
          </a:xfrm>
        </p:spPr>
        <p:txBody>
          <a:bodyPr/>
          <a:lstStyle/>
          <a:p>
            <a:r>
              <a:rPr lang="es-ES" dirty="0" smtClean="0"/>
              <a:t>CAMPO DE CEBADA</a:t>
            </a:r>
          </a:p>
          <a:p>
            <a:pPr lvl="1"/>
            <a:r>
              <a:rPr lang="es-ES" dirty="0" smtClean="0"/>
              <a:t>Apoyar la cultura social y colectiva dentro de espacios que no están siendo usados, es decir aprovechar espacios que no están siendo usados por la comunidad para realizar proyectos.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72162" y="649634"/>
            <a:ext cx="4718304" cy="5546450"/>
          </a:xfrm>
        </p:spPr>
        <p:txBody>
          <a:bodyPr/>
          <a:lstStyle/>
          <a:p>
            <a:r>
              <a:rPr lang="es-ES" dirty="0" smtClean="0"/>
              <a:t>MAKESPACE</a:t>
            </a:r>
          </a:p>
          <a:p>
            <a:pPr lvl="1"/>
            <a:r>
              <a:rPr lang="es-ES" dirty="0" smtClean="0"/>
              <a:t>Gente que se une a través de proyectos en un mismo espacio que lo que pretenden es sacar estereotipos. Llegan con unas ideas extraordinarias para montar un buen equipo.</a:t>
            </a:r>
          </a:p>
          <a:p>
            <a:pPr lvl="1"/>
            <a:endParaRPr lang="es-ES" dirty="0" smtClean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1" y="3404382"/>
            <a:ext cx="4912763" cy="25940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83" y="3404382"/>
            <a:ext cx="5443546" cy="26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6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283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DESARROLLO COMUNITARIO Y PARTICIPACIÓN </vt:lpstr>
      <vt:lpstr>Presentación de PowerPoint</vt:lpstr>
      <vt:lpstr>Goteo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COMUNITARIO Y PARTICIPACIÓN </dc:title>
  <dc:creator>user</dc:creator>
  <cp:lastModifiedBy>user</cp:lastModifiedBy>
  <cp:revision>4</cp:revision>
  <dcterms:created xsi:type="dcterms:W3CDTF">2016-04-22T09:38:05Z</dcterms:created>
  <dcterms:modified xsi:type="dcterms:W3CDTF">2016-04-22T10:16:09Z</dcterms:modified>
</cp:coreProperties>
</file>